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</p:sldIdLst>
  <p:sldSz cx="10080625" cy="7559675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6EA3C25-5619-427A-810C-FFEB3CF4150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7CF72AF-86B1-4F9D-A31E-56BB34DF766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52F7F02-A69F-4BF9-96DC-DEF21A43538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21057D4-E8D6-40AF-BDEB-2C912C3E052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17284D7-2773-4FB9-9585-CA57D4A1556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2A7DCA7-6D88-498E-BAD1-2F479773BFE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9AFD336-4C2E-403E-8708-9EFC4C956AB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829BD2B-8996-4159-812F-828350FFBB0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97B5738-CA4C-4023-B872-CBBE51FAD61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F280139-EF93-497D-819D-158BC21921A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266DCF6-D246-4E60-8BCD-654DD96D509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CA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3F47B5-0667-401E-89A2-B8F09E1E02C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CA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CA" sz="4400" spc="-1" strike="noStrike">
                <a:latin typeface="Arial"/>
              </a:rPr>
              <a:t>Click to edit the title text format</a:t>
            </a:r>
            <a:endParaRPr b="0" lang="en-CA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Click to edit the outline text format</a:t>
            </a:r>
            <a:endParaRPr b="0" lang="en-C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latin typeface="Arial"/>
              </a:rPr>
              <a:t>Second Outline Level</a:t>
            </a:r>
            <a:endParaRPr b="0" lang="en-C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Third Outline Level</a:t>
            </a:r>
            <a:endParaRPr b="0" lang="en-C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latin typeface="Arial"/>
              </a:rPr>
              <a:t>Fourth Outline Level</a:t>
            </a:r>
            <a:endParaRPr b="0" lang="en-C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Fifth Outline Level</a:t>
            </a:r>
            <a:endParaRPr b="0" lang="en-C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Sixth Outline Level</a:t>
            </a:r>
            <a:endParaRPr b="0" lang="en-C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Seventh Outline Level</a:t>
            </a:r>
            <a:endParaRPr b="0" lang="en-CA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CA" sz="1400" spc="-1" strike="noStrike">
                <a:latin typeface="Times New Roman"/>
              </a:defRPr>
            </a:lvl1pPr>
          </a:lstStyle>
          <a:p>
            <a:r>
              <a:rPr b="0" lang="en-CA" sz="1400" spc="-1" strike="noStrike">
                <a:latin typeface="Times New Roman"/>
              </a:rPr>
              <a:t>&lt;date/time&gt;</a:t>
            </a:r>
            <a:endParaRPr b="0" lang="en-CA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en-CA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CA" sz="1400" spc="-1" strike="noStrike">
                <a:latin typeface="Times New Roman"/>
              </a:rPr>
              <a:t>&lt;footer&gt;</a:t>
            </a:r>
            <a:endParaRPr b="0" lang="en-CA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CA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5B61CA8F-A2FF-4812-8436-C487480946FF}" type="slidenum">
              <a:rPr b="0" lang="en-CA" sz="1400" spc="-1" strike="noStrike">
                <a:latin typeface="Times New Roman"/>
              </a:rPr>
              <a:t>&lt;number&gt;</a:t>
            </a:fld>
            <a:endParaRPr b="0" lang="en-CA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www.ietf.org/rfcdiff?url1=draft-ietf-rats-architecture-12&amp;url2=draft-ietf-rats-architecture-15" TargetMode="External"/><Relationship Id="rId2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CA" sz="4400" spc="-1" strike="noStrike">
                <a:latin typeface="Arial"/>
              </a:rPr>
              <a:t>RATS Architecture Design Team</a:t>
            </a:r>
            <a:br/>
            <a:r>
              <a:rPr b="0" lang="en-CA" sz="4400" spc="-1" strike="noStrike">
                <a:latin typeface="Arial"/>
              </a:rPr>
              <a:t>Status and Walkthrough</a:t>
            </a:r>
            <a:endParaRPr b="0" lang="en-CA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3960000" cy="543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48000"/>
          </a:bodyPr>
          <a:p>
            <a:r>
              <a:rPr b="0" lang="en-CA" sz="2400" spc="-1" strike="noStrike">
                <a:latin typeface="Arial"/>
              </a:rPr>
              <a:t>WHO: 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Henk Birholz(*)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Thomas Fossati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Yogesh Deshpande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Andrew Guinn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Thomas Hardjono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Sarah C. Helble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Xinxin Fan IoTeX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Eliot Lear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Peter Loscocco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Laurence Lundblade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Nicolae Paladi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Wei (William) Pan(*)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Michael Richardson(*)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Paul Rowe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Ned Smith(*)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Dave Thaler(*)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Akura Tsukamoto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Eric Voit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Monty Wiseman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Ling (Frank) Xia</a:t>
            </a:r>
            <a:endParaRPr b="0" lang="en-CA" sz="24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Penglin Yang</a:t>
            </a:r>
            <a:endParaRPr b="0" lang="en-CA" sz="2400" spc="-1" strike="noStrike">
              <a:latin typeface="Arial"/>
            </a:endParaRPr>
          </a:p>
          <a:p>
            <a:endParaRPr b="0" lang="en-CA" sz="24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4176000" y="1769040"/>
            <a:ext cx="5403600" cy="5214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9000"/>
          </a:bodyPr>
          <a:p>
            <a:pPr algn="r">
              <a:spcBef>
                <a:spcPts val="1417"/>
              </a:spcBef>
              <a:buNone/>
            </a:pPr>
            <a:r>
              <a:rPr b="0" lang="en-CA" sz="3200" spc="-1" strike="noStrike">
                <a:latin typeface="Arial"/>
              </a:rPr>
              <a:t>WHEN: Tuesdays 10am EST. (+ a few Fridays/adhoc)</a:t>
            </a:r>
            <a:endParaRPr b="0" lang="en-CA" sz="3200" spc="-1" strike="noStrike">
              <a:latin typeface="Arial"/>
            </a:endParaRPr>
          </a:p>
          <a:p>
            <a:pPr algn="r">
              <a:spcBef>
                <a:spcPts val="1417"/>
              </a:spcBef>
              <a:buNone/>
            </a:pPr>
            <a:r>
              <a:rPr b="1" lang="en-CA" sz="3200" spc="-1" strike="noStrike">
                <a:latin typeface="Arial"/>
              </a:rPr>
              <a:t>fifty</a:t>
            </a:r>
            <a:r>
              <a:rPr b="0" lang="en-CA" sz="3200" spc="-1" strike="noStrike">
                <a:latin typeface="Arial"/>
              </a:rPr>
              <a:t> meetings since IETF106</a:t>
            </a:r>
            <a:endParaRPr b="0" lang="en-CA" sz="3200" spc="-1" strike="noStrike">
              <a:latin typeface="Arial"/>
            </a:endParaRPr>
          </a:p>
          <a:p>
            <a:r>
              <a:rPr b="0" lang="en-CA" sz="3200" spc="-1" strike="noStrike">
                <a:latin typeface="Arial"/>
              </a:rPr>
              <a:t>ISSUES: 185 total</a:t>
            </a:r>
            <a:endParaRPr b="0" lang="en-CA" sz="3200" spc="-1" strike="noStrike">
              <a:latin typeface="Arial"/>
            </a:endParaRPr>
          </a:p>
          <a:p>
            <a:pPr algn="r">
              <a:spcBef>
                <a:spcPts val="1417"/>
              </a:spcBef>
              <a:buNone/>
            </a:pPr>
            <a:r>
              <a:rPr b="0" lang="en-CA" sz="3200" spc="-1" strike="noStrike">
                <a:latin typeface="Arial"/>
              </a:rPr>
              <a:t>No open issues</a:t>
            </a:r>
            <a:endParaRPr b="0" lang="en-CA" sz="3200" spc="-1" strike="noStrike">
              <a:latin typeface="Arial"/>
            </a:endParaRPr>
          </a:p>
          <a:p>
            <a:r>
              <a:rPr b="0" lang="en-CA" sz="3200" spc="-1" strike="noStrike">
                <a:latin typeface="Arial"/>
              </a:rPr>
              <a:t>Pull requests: </a:t>
            </a:r>
            <a:endParaRPr b="0" lang="en-CA" sz="3200" spc="-1" strike="noStrike">
              <a:latin typeface="Arial"/>
            </a:endParaRPr>
          </a:p>
          <a:p>
            <a:pPr algn="r">
              <a:spcBef>
                <a:spcPts val="1417"/>
              </a:spcBef>
              <a:buNone/>
            </a:pPr>
            <a:r>
              <a:rPr b="0" lang="en-CA" sz="3200" spc="-1" strike="noStrike">
                <a:latin typeface="Arial"/>
              </a:rPr>
              <a:t>215 pull requests closed</a:t>
            </a:r>
            <a:endParaRPr b="0" lang="en-CA" sz="3200" spc="-1" strike="noStrike">
              <a:latin typeface="Arial"/>
            </a:endParaRPr>
          </a:p>
          <a:p>
            <a:pPr algn="r">
              <a:spcBef>
                <a:spcPts val="1417"/>
              </a:spcBef>
              <a:buNone/>
            </a:pPr>
            <a:r>
              <a:rPr b="0" lang="en-CA" sz="3200" spc="-1" strike="noStrike">
                <a:latin typeface="Arial"/>
              </a:rPr>
              <a:t>1 open, waiting for IESG comments</a:t>
            </a:r>
            <a:endParaRPr b="0" lang="en-CA" sz="3200" spc="-1" strike="noStrike">
              <a:latin typeface="Arial"/>
            </a:endParaRPr>
          </a:p>
          <a:p>
            <a:pPr algn="r">
              <a:spcBef>
                <a:spcPts val="1417"/>
              </a:spcBef>
              <a:buNone/>
            </a:pPr>
            <a:r>
              <a:rPr b="0" lang="en-CA" sz="3200" spc="-1" strike="noStrike">
                <a:latin typeface="Arial"/>
              </a:rPr>
              <a:t>(*)-listed author</a:t>
            </a:r>
            <a:endParaRPr b="0" lang="en-CA" sz="3200" spc="-1" strike="noStrike">
              <a:latin typeface="Arial"/>
            </a:endParaRPr>
          </a:p>
          <a:p>
            <a:pPr algn="r">
              <a:spcBef>
                <a:spcPts val="1417"/>
              </a:spcBef>
              <a:buNone/>
            </a:pPr>
            <a:endParaRPr b="0" lang="en-CA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7542242-9EC9-43B8-89C1-6BE53F449D4A}" type="slidenum">
              <a:t>1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CA" sz="4400" spc="-1" strike="noStrike">
                <a:latin typeface="Arial"/>
              </a:rPr>
              <a:t>Changes to ToC since IETF112</a:t>
            </a:r>
            <a:endParaRPr b="0" lang="en-CA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  <a:hlinkClick r:id="rId1"/>
              </a:rPr>
              <a:t>https://www.ietf.org/rfcdiff?url1=draft-ietf-rats-architecture-12&amp;url2=draft-ietf-rats-architecture-15</a:t>
            </a:r>
            <a:endParaRPr b="0" lang="en-CA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 </a:t>
            </a:r>
            <a:endParaRPr b="0" lang="en-CA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3.1 Added: Two Types of Environments of an Attester</a:t>
            </a:r>
            <a:endParaRPr b="0" lang="en-CA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Already had AD review.</a:t>
            </a:r>
            <a:endParaRPr b="0" lang="en-CA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State is </a:t>
            </a:r>
            <a:r>
              <a:rPr b="0" lang="en-CA" sz="3200" spc="-1" strike="noStrike" u="sng">
                <a:uFillTx/>
                <a:latin typeface="Arial"/>
              </a:rPr>
              <a:t>Submitted to IESG for Publication</a:t>
            </a:r>
            <a:endParaRPr b="0" lang="en-CA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55 small editorial changes</a:t>
            </a:r>
            <a:endParaRPr b="0" lang="en-CA" sz="3200" spc="-1" strike="noStrike">
              <a:latin typeface="Arial"/>
            </a:endParaRP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References added: DAA, PSA-Token, NIST-800-57-p1, RFC8086, TCG-DICE-SIBDA</a:t>
            </a:r>
            <a:endParaRPr b="0" lang="en-CA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CD6E8AD-704C-4FEE-853B-DC35C66557AF}" type="slidenum">
              <a:t>2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CA" sz="3200" spc="-1" strike="noStrike">
                <a:latin typeface="Arial"/>
              </a:rPr>
              <a:t>Questions</a:t>
            </a:r>
            <a:endParaRPr b="0" lang="en-CA" sz="3200" spc="-1" strike="noStrike">
              <a:latin typeface="Arial"/>
            </a:endParaRPr>
          </a:p>
          <a:p>
            <a:pPr algn="ctr">
              <a:buNone/>
            </a:pPr>
            <a:r>
              <a:rPr b="0" lang="en-CA" sz="3200" spc="-1" strike="noStrike">
                <a:latin typeface="Arial"/>
              </a:rPr>
              <a:t>Discussion</a:t>
            </a:r>
            <a:endParaRPr b="0" lang="en-CA" sz="3200" spc="-1" strike="noStrike">
              <a:latin typeface="Arial"/>
            </a:endParaRPr>
          </a:p>
        </p:txBody>
      </p:sp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95CE711-599A-4822-A2E8-DD11AEC20458}" type="slidenum">
              <a:t>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Application>LibreOffice/7.3.0.3$Linux_X86_64 LibreOffice_project/0f246aa12d0eee4a0f7adcefbf7c878fc2238db3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2020-02-04T17:40:14Z</dcterms:created>
  <dc:creator>Michael Richardson</dc:creator>
  <dc:description/>
  <dc:language>en-CA</dc:language>
  <cp:lastModifiedBy>Michael Richardson</cp:lastModifiedBy>
  <dcterms:modified xsi:type="dcterms:W3CDTF">2022-03-14T18:11:23Z</dcterms:modified>
  <cp:revision>19</cp:revision>
  <dc:subject/>
  <dc:title/>
</cp:coreProperties>
</file>